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"/>
  </p:notesMasterIdLst>
  <p:handoutMasterIdLst>
    <p:handoutMasterId r:id="rId5"/>
  </p:handoutMasterIdLst>
  <p:sldIdLst>
    <p:sldId id="256" r:id="rId3"/>
  </p:sldIdLst>
  <p:sldSz cx="438912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448502"/>
    <a:srgbClr val="0084B0"/>
    <a:srgbClr val="F276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969" autoAdjust="0"/>
    <p:restoredTop sz="96019" autoAdjust="0"/>
  </p:normalViewPr>
  <p:slideViewPr>
    <p:cSldViewPr snapToGrid="0">
      <p:cViewPr>
        <p:scale>
          <a:sx n="30" d="100"/>
          <a:sy n="30" d="100"/>
        </p:scale>
        <p:origin x="848" y="-136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06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0B079-A316-4C9B-B165-DF9EA8325D2C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0EAE6-B4B6-49B7-9049-B371250BE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28AB8-57D1-494F-9851-055AD867E790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F044-5458-4B2E-BFA0-52AAA1C52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F044-5458-4B2E-BFA0-52AAA1C529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1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structions"/>
          <p:cNvSpPr/>
          <p:nvPr userDrawn="1"/>
        </p:nvSpPr>
        <p:spPr>
          <a:xfrm>
            <a:off x="44302680" y="-1"/>
            <a:ext cx="12447270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t"/>
          <a:lstStyle/>
          <a:p>
            <a:pPr lvl="0">
              <a:spcBef>
                <a:spcPts val="1200"/>
              </a:spcBef>
            </a:pPr>
            <a:r>
              <a:rPr sz="9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Printing:</a:t>
            </a:r>
          </a:p>
          <a:p>
            <a:pPr lvl="0">
              <a:spcBef>
                <a:spcPts val="1200"/>
              </a:spcBef>
            </a:pP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 poster is 48” wide by 36” high. It’s designed to be printed on a large-format printer.</a:t>
            </a:r>
          </a:p>
          <a:p>
            <a:pPr lvl="0">
              <a:spcBef>
                <a:spcPts val="300"/>
              </a:spcBef>
            </a:pPr>
            <a:endParaRPr sz="60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200"/>
              </a:spcBef>
            </a:pPr>
            <a:r>
              <a:rPr sz="88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Customizing the Content:</a:t>
            </a:r>
          </a:p>
          <a:p>
            <a:pPr lvl="0">
              <a:spcBef>
                <a:spcPts val="12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placeholders in this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poster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are formatted for you.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Type</a:t>
            </a:r>
            <a:r>
              <a:rPr lang="en-US" sz="66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 the placeholders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add text, or c</a:t>
            </a:r>
            <a:r>
              <a:rPr lang="en-US" sz="66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lick an icon to add a table, chart, SmartArt graphic, picture or multimedia file.</a:t>
            </a:r>
          </a:p>
          <a:p>
            <a:pPr lvl="0">
              <a:spcBef>
                <a:spcPts val="2400"/>
              </a:spcBef>
            </a:pP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 add or remove bullet points from text, click the Bullets button on the Home tab.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more placeholders for titles,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content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or body text, make a copy of what you need and drag it into place. PowerPoint’s Smart Guides will help you align it with everything else.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Want to use your own picture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instead of ours? No problem!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Just click a picture, press the Delete key, then click the icon to add your picture.</a:t>
            </a:r>
            <a:endParaRPr sz="66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1158240" y="4093905"/>
            <a:ext cx="30174412" cy="64633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5669280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9" hasCustomPrompt="1"/>
          </p:nvPr>
        </p:nvSpPr>
        <p:spPr bwMode="ltGray">
          <a:xfrm>
            <a:off x="1143000" y="7114032"/>
            <a:ext cx="12801600" cy="2732574"/>
          </a:xfr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4400" baseline="0"/>
            </a:lvl1pPr>
            <a:lvl2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2pPr>
            <a:lvl3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3pPr>
            <a:lvl4pPr marL="0" indent="0">
              <a:spcBef>
                <a:spcPts val="1200"/>
              </a:spcBef>
              <a:buNone/>
              <a:defRPr sz="4400"/>
            </a:lvl4pPr>
            <a:lvl5pPr marL="0" indent="0">
              <a:spcBef>
                <a:spcPts val="1200"/>
              </a:spcBef>
              <a:buNone/>
              <a:defRPr sz="4400"/>
            </a:lvl5pPr>
            <a:lvl6pPr marL="0" indent="0">
              <a:spcBef>
                <a:spcPts val="1200"/>
              </a:spcBef>
              <a:buNone/>
              <a:defRPr sz="4400"/>
            </a:lvl6pPr>
            <a:lvl7pPr marL="0" indent="0">
              <a:spcBef>
                <a:spcPts val="1200"/>
              </a:spcBef>
              <a:buNone/>
              <a:defRPr sz="4400"/>
            </a:lvl7pPr>
            <a:lvl8pPr marL="0" indent="0">
              <a:spcBef>
                <a:spcPts val="1200"/>
              </a:spcBef>
              <a:buNone/>
              <a:defRPr sz="4400"/>
            </a:lvl8pPr>
            <a:lvl9pPr marL="0" indent="0">
              <a:spcBef>
                <a:spcPts val="1200"/>
              </a:spcBef>
              <a:buNone/>
              <a:defRPr sz="4400"/>
            </a:lvl9pPr>
          </a:lstStyle>
          <a:p>
            <a:pPr lvl="0"/>
            <a:r>
              <a:rPr lang="en-US" dirty="0"/>
              <a:t>Type your question or a statement of the problem here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1143000" y="10497312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Content Placeholder 17"/>
          <p:cNvSpPr>
            <a:spLocks noGrp="1"/>
          </p:cNvSpPr>
          <p:nvPr>
            <p:ph sz="quarter" idx="38" hasCustomPrompt="1"/>
          </p:nvPr>
        </p:nvSpPr>
        <p:spPr>
          <a:xfrm>
            <a:off x="1143000" y="11868912"/>
            <a:ext cx="12801600" cy="280750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1495044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1143000" y="16440912"/>
            <a:ext cx="12801600" cy="6027461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11430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4480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15544800" y="7114032"/>
            <a:ext cx="12801600" cy="679555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15544800" y="14328648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15544800" y="15773399"/>
            <a:ext cx="12801600" cy="6694973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55448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155448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990088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29900880" y="7114032"/>
            <a:ext cx="12801600" cy="731520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29900880" y="14914834"/>
            <a:ext cx="12801600" cy="453861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29900880" y="19767596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0" name="Content Placeholder 17"/>
          <p:cNvSpPr>
            <a:spLocks noGrp="1"/>
          </p:cNvSpPr>
          <p:nvPr>
            <p:ph sz="quarter" idx="42" hasCustomPrompt="1"/>
          </p:nvPr>
        </p:nvSpPr>
        <p:spPr>
          <a:xfrm>
            <a:off x="29900880" y="21212348"/>
            <a:ext cx="12801600" cy="434478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29900880" y="2572207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29900880" y="27166824"/>
            <a:ext cx="12801600" cy="446227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t>3/20/18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32270700" y="0"/>
            <a:ext cx="11620500" cy="3842445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0000">
                          <a:srgbClr val="000000">
                            <a:alpha val="100000"/>
                          </a:srgbClr>
                        </a:gs>
                        <a:gs pos="97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lIns="91440" tIns="457200" rIns="914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77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9168" userDrawn="1">
          <p15:clr>
            <a:srgbClr val="A4A3A4"/>
          </p15:clr>
        </p15:guide>
        <p15:guide id="2" pos="18480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ltGray">
          <a:xfrm>
            <a:off x="0" y="0"/>
            <a:ext cx="43891200" cy="502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158240" y="685860"/>
            <a:ext cx="30175200" cy="29717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40" y="6019800"/>
            <a:ext cx="41589960" cy="23629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57DF-1C19-4726-AB84-014692BAD8F5}" type="datetimeFigureOut">
              <a:rPr lang="en-US" smtClean="0"/>
              <a:pPr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18520" y="32114698"/>
            <a:ext cx="218541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87268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3886200"/>
            <a:ext cx="43891200" cy="1143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3886200"/>
            <a:ext cx="43891200" cy="0"/>
          </a:xfrm>
          <a:prstGeom prst="line">
            <a:avLst/>
          </a:prstGeom>
          <a:ln w="1143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80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115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720" userDrawn="1">
          <p15:clr>
            <a:srgbClr val="A4A3A4"/>
          </p15:clr>
        </p15:guide>
        <p15:guide id="3" pos="26928" userDrawn="1">
          <p15:clr>
            <a:srgbClr val="A4A3A4"/>
          </p15:clr>
        </p15:guide>
        <p15:guide id="4" pos="138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>
            <a:extLst>
              <a:ext uri="{FF2B5EF4-FFF2-40B4-BE49-F238E27FC236}">
                <a16:creationId xmlns:a16="http://schemas.microsoft.com/office/drawing/2014/main" id="{070FCE61-C47B-D54C-AED0-733E3DB54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581" y="-149021"/>
            <a:ext cx="4064000" cy="4064000"/>
          </a:xfrm>
          <a:prstGeom prst="rect">
            <a:avLst/>
          </a:prstGeom>
        </p:spPr>
      </p:pic>
      <p:pic>
        <p:nvPicPr>
          <p:cNvPr id="96" name="Content Placeholder 6">
            <a:extLst>
              <a:ext uri="{FF2B5EF4-FFF2-40B4-BE49-F238E27FC236}">
                <a16:creationId xmlns:a16="http://schemas.microsoft.com/office/drawing/2014/main" id="{5A993336-90B8-1B43-9F66-381EE910F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9649" y="453235"/>
            <a:ext cx="2459806" cy="3420194"/>
          </a:xfrm>
          <a:prstGeom prst="rect">
            <a:avLst/>
          </a:prstGeom>
        </p:spPr>
      </p:pic>
      <p:pic>
        <p:nvPicPr>
          <p:cNvPr id="102" name="Content Placeholder 74">
            <a:extLst>
              <a:ext uri="{FF2B5EF4-FFF2-40B4-BE49-F238E27FC236}">
                <a16:creationId xmlns:a16="http://schemas.microsoft.com/office/drawing/2014/main" id="{36FC49FA-2DA1-1741-A1EA-D0D55E174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5738" y="1174963"/>
            <a:ext cx="2295854" cy="271796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61227" y="1018302"/>
            <a:ext cx="33736038" cy="2290059"/>
          </a:xfrm>
          <a:noFill/>
          <a:effectLst>
            <a:outerShdw sx="1000" sy="1000" algn="ctr" rotWithShape="0">
              <a:schemeClr val="bg1"/>
            </a:outerShdw>
          </a:effectLst>
        </p:spPr>
        <p:txBody>
          <a:bodyPr>
            <a:normAutofit fontScale="90000"/>
          </a:bodyPr>
          <a:lstStyle/>
          <a:p>
            <a:r>
              <a:rPr lang="en-US" sz="20000" dirty="0" err="1"/>
              <a:t>D.Eco</a:t>
            </a:r>
            <a:endParaRPr lang="en-US" sz="200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94965" y="3924914"/>
            <a:ext cx="41566695" cy="1187260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  <a:latin typeface="Helvetica" pitchFamily="2" charset="0"/>
              </a:rPr>
              <a:t>Students: Faisal </a:t>
            </a:r>
            <a:r>
              <a:rPr lang="en-US" sz="5400" dirty="0" err="1">
                <a:solidFill>
                  <a:schemeClr val="bg1"/>
                </a:solidFill>
                <a:latin typeface="Helvetica" pitchFamily="2" charset="0"/>
              </a:rPr>
              <a:t>Alsabhan</a:t>
            </a:r>
            <a:r>
              <a:rPr lang="en-US" sz="5400" dirty="0">
                <a:solidFill>
                  <a:schemeClr val="bg1"/>
                </a:solidFill>
                <a:latin typeface="Helvetica" pitchFamily="2" charset="0"/>
              </a:rPr>
              <a:t>, Kylie Pfaff, Cory Harris, and Morgan Brown   |   Mentors: Dr. </a:t>
            </a:r>
            <a:r>
              <a:rPr lang="en-US" sz="5400" dirty="0" err="1">
                <a:solidFill>
                  <a:schemeClr val="bg1"/>
                </a:solidFill>
                <a:latin typeface="Helvetica" pitchFamily="2" charset="0"/>
              </a:rPr>
              <a:t>Sigman</a:t>
            </a:r>
            <a:r>
              <a:rPr lang="en-US" sz="5400" dirty="0">
                <a:solidFill>
                  <a:schemeClr val="bg1"/>
                </a:solidFill>
                <a:latin typeface="Helvetica" pitchFamily="2" charset="0"/>
              </a:rPr>
              <a:t> and Dr. </a:t>
            </a:r>
            <a:r>
              <a:rPr lang="en-US" sz="5400" dirty="0" err="1">
                <a:solidFill>
                  <a:schemeClr val="bg1"/>
                </a:solidFill>
                <a:latin typeface="Helvetica" pitchFamily="2" charset="0"/>
              </a:rPr>
              <a:t>Branton</a:t>
            </a:r>
            <a:endParaRPr lang="en-US" sz="54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835400"/>
            <a:ext cx="43891200" cy="137160"/>
          </a:xfrm>
          <a:prstGeom prst="rect">
            <a:avLst/>
          </a:prstGeom>
          <a:solidFill>
            <a:srgbClr val="448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33" name="Rectangle 32"/>
          <p:cNvSpPr/>
          <p:nvPr/>
        </p:nvSpPr>
        <p:spPr>
          <a:xfrm>
            <a:off x="-32416973" y="11934567"/>
            <a:ext cx="219456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endParaRPr lang="en-US" sz="3200" dirty="0"/>
          </a:p>
        </p:txBody>
      </p:sp>
      <p:sp>
        <p:nvSpPr>
          <p:cNvPr id="49" name="Text Placeholder 66"/>
          <p:cNvSpPr txBox="1">
            <a:spLocks/>
          </p:cNvSpPr>
          <p:nvPr/>
        </p:nvSpPr>
        <p:spPr>
          <a:xfrm rot="10800000">
            <a:off x="0" y="32276638"/>
            <a:ext cx="43891200" cy="641759"/>
          </a:xfrm>
          <a:prstGeom prst="rect">
            <a:avLst/>
          </a:prstGeom>
          <a:solidFill>
            <a:srgbClr val="595959"/>
          </a:solidFill>
        </p:spPr>
        <p:txBody>
          <a:bodyPr vert="horz" lIns="365760" tIns="45720" rIns="91440" bIns="45720" rtlCol="0" anchor="ctr">
            <a:noAutofit/>
          </a:bodyPr>
          <a:lstStyle>
            <a:lvl1pPr marL="0" indent="0" algn="ctr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540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Content Placeholder 10"/>
          <p:cNvSpPr>
            <a:spLocks noGrp="1"/>
          </p:cNvSpPr>
          <p:nvPr>
            <p:ph sz="quarter" idx="38"/>
          </p:nvPr>
        </p:nvSpPr>
        <p:spPr>
          <a:xfrm>
            <a:off x="1190625" y="7213163"/>
            <a:ext cx="12801600" cy="3783475"/>
          </a:xfrm>
        </p:spPr>
        <p:txBody>
          <a:bodyPr numCol="1">
            <a:normAutofit/>
          </a:bodyPr>
          <a:lstStyle/>
          <a:p>
            <a:pPr>
              <a:defRPr/>
            </a:pPr>
            <a:r>
              <a:rPr lang="en-US" sz="4100" dirty="0"/>
              <a:t>Android and iOS application that allows students, faculty, and visitors to tour the trees on Drury University’s campus</a:t>
            </a:r>
          </a:p>
          <a:p>
            <a:pPr>
              <a:defRPr/>
            </a:pPr>
            <a:r>
              <a:rPr lang="en-US" sz="4100" dirty="0"/>
              <a:t>Educate and engage users by providing an interactive way to learn about the trees on campus</a:t>
            </a:r>
          </a:p>
        </p:txBody>
      </p:sp>
      <p:sp>
        <p:nvSpPr>
          <p:cNvPr id="56" name="Content Placeholder 14"/>
          <p:cNvSpPr>
            <a:spLocks noGrp="1"/>
          </p:cNvSpPr>
          <p:nvPr>
            <p:ph sz="quarter" idx="25"/>
          </p:nvPr>
        </p:nvSpPr>
        <p:spPr>
          <a:xfrm>
            <a:off x="1184273" y="12671001"/>
            <a:ext cx="12801600" cy="6547448"/>
          </a:xfrm>
        </p:spPr>
        <p:txBody>
          <a:bodyPr>
            <a:normAutofit/>
          </a:bodyPr>
          <a:lstStyle/>
          <a:p>
            <a:r>
              <a:rPr lang="en-US" sz="4100" dirty="0"/>
              <a:t>A user can view a map of the campus with the 500+ annotation points that represent every tree currently documented on campus</a:t>
            </a:r>
          </a:p>
          <a:p>
            <a:r>
              <a:rPr lang="en-US" sz="4100" dirty="0"/>
              <a:t>A user can take a specific tour of the campus’ 21 unique tree species</a:t>
            </a:r>
          </a:p>
          <a:p>
            <a:r>
              <a:rPr lang="en-US" sz="4100" dirty="0"/>
              <a:t>While on the 21 Tree Tour, the user can view a specific tree’s description page which includes the common name, scientific name, short description, and an image of the tree</a:t>
            </a:r>
          </a:p>
        </p:txBody>
      </p:sp>
      <p:sp>
        <p:nvSpPr>
          <p:cNvPr id="54" name="Content Placeholder 14"/>
          <p:cNvSpPr>
            <a:spLocks noGrp="1"/>
          </p:cNvSpPr>
          <p:nvPr>
            <p:ph sz="quarter" idx="25"/>
          </p:nvPr>
        </p:nvSpPr>
        <p:spPr>
          <a:xfrm>
            <a:off x="-13911603" y="12478913"/>
            <a:ext cx="12801600" cy="3467240"/>
          </a:xfrm>
        </p:spPr>
        <p:txBody>
          <a:bodyPr>
            <a:normAutofit/>
          </a:bodyPr>
          <a:lstStyle/>
          <a:p>
            <a:endParaRPr lang="en-US" sz="4100" dirty="0"/>
          </a:p>
          <a:p>
            <a:endParaRPr lang="en-US" sz="4100" dirty="0"/>
          </a:p>
        </p:txBody>
      </p:sp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02A070C9-A61C-8444-BB53-3996C3528D2F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4780" y="-16826"/>
            <a:ext cx="3647707" cy="3695830"/>
          </a:xfrm>
        </p:spPr>
      </p:pic>
      <p:pic>
        <p:nvPicPr>
          <p:cNvPr id="71" name="Content Placeholder 70">
            <a:extLst>
              <a:ext uri="{FF2B5EF4-FFF2-40B4-BE49-F238E27FC236}">
                <a16:creationId xmlns:a16="http://schemas.microsoft.com/office/drawing/2014/main" id="{A604BF85-2657-A94C-A3D4-42B292E586BE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478" y="-1057159"/>
            <a:ext cx="4813300" cy="4876800"/>
          </a:xfrm>
        </p:spPr>
      </p:pic>
      <p:pic>
        <p:nvPicPr>
          <p:cNvPr id="75" name="Content Placeholder 74">
            <a:extLst>
              <a:ext uri="{FF2B5EF4-FFF2-40B4-BE49-F238E27FC236}">
                <a16:creationId xmlns:a16="http://schemas.microsoft.com/office/drawing/2014/main" id="{37298846-6E1F-E247-813D-C748FB365E98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314" y="514845"/>
            <a:ext cx="2832100" cy="3352800"/>
          </a:xfrm>
        </p:spPr>
      </p:pic>
      <p:pic>
        <p:nvPicPr>
          <p:cNvPr id="99" name="Content Placeholder 25">
            <a:extLst>
              <a:ext uri="{FF2B5EF4-FFF2-40B4-BE49-F238E27FC236}">
                <a16:creationId xmlns:a16="http://schemas.microsoft.com/office/drawing/2014/main" id="{8F0A216E-0662-9340-9EB7-CE0BAC8CD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3622" y="749962"/>
            <a:ext cx="2226453" cy="3048328"/>
          </a:xfrm>
          <a:prstGeom prst="rect">
            <a:avLst/>
          </a:prstGeom>
        </p:spPr>
      </p:pic>
      <p:pic>
        <p:nvPicPr>
          <p:cNvPr id="105" name="Content Placeholder 104">
            <a:extLst>
              <a:ext uri="{FF2B5EF4-FFF2-40B4-BE49-F238E27FC236}">
                <a16:creationId xmlns:a16="http://schemas.microsoft.com/office/drawing/2014/main" id="{68A1B620-C909-3B4D-A0A1-CA3BBA567F5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1741" y="1687701"/>
            <a:ext cx="2156815" cy="2156815"/>
          </a:xfrm>
        </p:spPr>
      </p:pic>
      <p:pic>
        <p:nvPicPr>
          <p:cNvPr id="100" name="Content Placeholder 6">
            <a:extLst>
              <a:ext uri="{FF2B5EF4-FFF2-40B4-BE49-F238E27FC236}">
                <a16:creationId xmlns:a16="http://schemas.microsoft.com/office/drawing/2014/main" id="{B4A12D7C-1164-5E49-9E59-95561EA1E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482" y="1249298"/>
            <a:ext cx="1896646" cy="2637158"/>
          </a:xfrm>
          <a:prstGeom prst="rect">
            <a:avLst/>
          </a:prstGeom>
        </p:spPr>
      </p:pic>
      <p:pic>
        <p:nvPicPr>
          <p:cNvPr id="104" name="Content Placeholder 25">
            <a:extLst>
              <a:ext uri="{FF2B5EF4-FFF2-40B4-BE49-F238E27FC236}">
                <a16:creationId xmlns:a16="http://schemas.microsoft.com/office/drawing/2014/main" id="{EC206337-F91C-2E45-95CF-B2A6492727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5287" y="794220"/>
            <a:ext cx="2226453" cy="304832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C15F1A8-9F0E-0340-9322-B1B1B8C03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692" y="618798"/>
            <a:ext cx="3915139" cy="3222897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11EBE36F-72DA-D648-B6BD-665134F96D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51" y="822025"/>
            <a:ext cx="2545938" cy="2328336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6329CCCC-BBB7-1C41-AA98-E5144F095E5C}"/>
              </a:ext>
            </a:extLst>
          </p:cNvPr>
          <p:cNvSpPr txBox="1"/>
          <p:nvPr/>
        </p:nvSpPr>
        <p:spPr>
          <a:xfrm>
            <a:off x="44479029" y="33832800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dirty="0" err="1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78A09C3-FD0C-0540-972D-0D9B9B240BBF}"/>
              </a:ext>
            </a:extLst>
          </p:cNvPr>
          <p:cNvGrpSpPr/>
          <p:nvPr/>
        </p:nvGrpSpPr>
        <p:grpSpPr>
          <a:xfrm>
            <a:off x="1210026" y="11269726"/>
            <a:ext cx="12807951" cy="1306724"/>
            <a:chOff x="2129869" y="-2736173"/>
            <a:chExt cx="12807951" cy="1306724"/>
          </a:xfrm>
        </p:grpSpPr>
        <p:sp>
          <p:nvSpPr>
            <p:cNvPr id="140" name="Text Placeholder 120">
              <a:extLst>
                <a:ext uri="{FF2B5EF4-FFF2-40B4-BE49-F238E27FC236}">
                  <a16:creationId xmlns:a16="http://schemas.microsoft.com/office/drawing/2014/main" id="{3C7AFB3D-4D72-C74C-B567-01655434DF91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Functionality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12BA3E28-1126-9248-8BB8-40BBC1B3EA1C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E35EA4B4-BE70-8D4E-9A91-2B3214989382}"/>
              </a:ext>
            </a:extLst>
          </p:cNvPr>
          <p:cNvGrpSpPr/>
          <p:nvPr/>
        </p:nvGrpSpPr>
        <p:grpSpPr>
          <a:xfrm>
            <a:off x="1190625" y="5703447"/>
            <a:ext cx="12807951" cy="1306724"/>
            <a:chOff x="2129869" y="-2736173"/>
            <a:chExt cx="12807951" cy="1306724"/>
          </a:xfrm>
        </p:grpSpPr>
        <p:sp>
          <p:nvSpPr>
            <p:cNvPr id="157" name="Text Placeholder 120">
              <a:extLst>
                <a:ext uri="{FF2B5EF4-FFF2-40B4-BE49-F238E27FC236}">
                  <a16:creationId xmlns:a16="http://schemas.microsoft.com/office/drawing/2014/main" id="{6920F378-12B2-1C49-8146-5C9010AAC821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Purpose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5301269-D8C5-0F40-87D8-086EDEF3FABF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F77431F-66E7-7C4B-82C0-37BDEF65D212}"/>
              </a:ext>
            </a:extLst>
          </p:cNvPr>
          <p:cNvGrpSpPr/>
          <p:nvPr/>
        </p:nvGrpSpPr>
        <p:grpSpPr>
          <a:xfrm>
            <a:off x="1196976" y="19505211"/>
            <a:ext cx="12801600" cy="1280160"/>
            <a:chOff x="2136220" y="-2736173"/>
            <a:chExt cx="12801600" cy="1280160"/>
          </a:xfrm>
        </p:grpSpPr>
        <p:sp>
          <p:nvSpPr>
            <p:cNvPr id="162" name="Text Placeholder 120">
              <a:extLst>
                <a:ext uri="{FF2B5EF4-FFF2-40B4-BE49-F238E27FC236}">
                  <a16:creationId xmlns:a16="http://schemas.microsoft.com/office/drawing/2014/main" id="{848A7B91-2187-984E-9ACA-88D3CE20A836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Requirements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DDD5F30-7833-CD49-B7C9-8F297247867B}"/>
                </a:ext>
              </a:extLst>
            </p:cNvPr>
            <p:cNvSpPr/>
            <p:nvPr/>
          </p:nvSpPr>
          <p:spPr>
            <a:xfrm flipV="1">
              <a:off x="2148923" y="-1584589"/>
              <a:ext cx="12788897" cy="128575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B95B048-F9BB-754D-B867-554D2D490E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7179" y="6945882"/>
            <a:ext cx="12008392" cy="905445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3498B9F6-4506-9F49-BC5B-8122976F8D8F}"/>
              </a:ext>
            </a:extLst>
          </p:cNvPr>
          <p:cNvGrpSpPr/>
          <p:nvPr/>
        </p:nvGrpSpPr>
        <p:grpSpPr>
          <a:xfrm>
            <a:off x="15631600" y="15935628"/>
            <a:ext cx="12801601" cy="1323148"/>
            <a:chOff x="2136220" y="-2736173"/>
            <a:chExt cx="12801601" cy="1323148"/>
          </a:xfrm>
        </p:grpSpPr>
        <p:sp>
          <p:nvSpPr>
            <p:cNvPr id="52" name="Text Placeholder 120">
              <a:extLst>
                <a:ext uri="{FF2B5EF4-FFF2-40B4-BE49-F238E27FC236}">
                  <a16:creationId xmlns:a16="http://schemas.microsoft.com/office/drawing/2014/main" id="{65BC3FD4-9EAD-4749-A97C-B8C20EA15637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Interface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43BDAC8-FA42-0E44-AFC0-202D28B0F0A9}"/>
                </a:ext>
              </a:extLst>
            </p:cNvPr>
            <p:cNvSpPr/>
            <p:nvPr/>
          </p:nvSpPr>
          <p:spPr>
            <a:xfrm flipV="1">
              <a:off x="2136220" y="-1609792"/>
              <a:ext cx="12801601" cy="196767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FB28721-71C0-1448-B87E-1FAAF5813C4F}"/>
              </a:ext>
            </a:extLst>
          </p:cNvPr>
          <p:cNvGrpSpPr/>
          <p:nvPr/>
        </p:nvGrpSpPr>
        <p:grpSpPr>
          <a:xfrm>
            <a:off x="30021762" y="5735391"/>
            <a:ext cx="12807951" cy="1306724"/>
            <a:chOff x="2129869" y="-2736173"/>
            <a:chExt cx="12807951" cy="1306724"/>
          </a:xfrm>
        </p:grpSpPr>
        <p:sp>
          <p:nvSpPr>
            <p:cNvPr id="57" name="Text Placeholder 120">
              <a:extLst>
                <a:ext uri="{FF2B5EF4-FFF2-40B4-BE49-F238E27FC236}">
                  <a16:creationId xmlns:a16="http://schemas.microsoft.com/office/drawing/2014/main" id="{FB686A51-934E-FC42-A98D-1EDC7C56227E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Administration Web Page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4D6363E-7DCF-B94C-B860-3F803CB4F133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F1E2B3A-D631-3D45-9A41-29B44E4941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598" y="17540018"/>
            <a:ext cx="3949872" cy="70173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54DE62-CE94-E143-A614-55D725FF4C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587" y="17496475"/>
            <a:ext cx="3945274" cy="7017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7555FD-F19E-494F-904E-561F479FBB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951" y="24852308"/>
            <a:ext cx="3886811" cy="69052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A6AF999-7AE8-6842-9F2B-D5FB73E5C0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587" y="24786810"/>
            <a:ext cx="3945274" cy="70173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E8B729-8801-D14C-A93A-295D777EBA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628" y="24761503"/>
            <a:ext cx="3937923" cy="6996097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2AC37ADC-71C7-104E-A7C2-5484DAC54F1C}"/>
              </a:ext>
            </a:extLst>
          </p:cNvPr>
          <p:cNvGrpSpPr/>
          <p:nvPr/>
        </p:nvGrpSpPr>
        <p:grpSpPr>
          <a:xfrm>
            <a:off x="30021762" y="20185149"/>
            <a:ext cx="12807951" cy="1306724"/>
            <a:chOff x="2129869" y="-2736173"/>
            <a:chExt cx="12807951" cy="1306724"/>
          </a:xfrm>
        </p:grpSpPr>
        <p:sp>
          <p:nvSpPr>
            <p:cNvPr id="77" name="Text Placeholder 120">
              <a:extLst>
                <a:ext uri="{FF2B5EF4-FFF2-40B4-BE49-F238E27FC236}">
                  <a16:creationId xmlns:a16="http://schemas.microsoft.com/office/drawing/2014/main" id="{47C335A6-B3B2-5447-B7E2-BDCFC6A620BC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Technologies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F5B46CA-CB5C-C24F-BB98-294135C05E2E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D55FEF79-E475-444D-B97F-74B646C9E3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8114" y="7335857"/>
            <a:ext cx="12801600" cy="7978822"/>
          </a:xfrm>
          <a:prstGeom prst="rect">
            <a:avLst/>
          </a:prstGeom>
        </p:spPr>
      </p:pic>
      <p:sp>
        <p:nvSpPr>
          <p:cNvPr id="79" name="Content Placeholder 10">
            <a:extLst>
              <a:ext uri="{FF2B5EF4-FFF2-40B4-BE49-F238E27FC236}">
                <a16:creationId xmlns:a16="http://schemas.microsoft.com/office/drawing/2014/main" id="{05BFD8AA-3E7E-2641-9B1A-F2173E1AED71}"/>
              </a:ext>
            </a:extLst>
          </p:cNvPr>
          <p:cNvSpPr txBox="1">
            <a:spLocks/>
          </p:cNvSpPr>
          <p:nvPr/>
        </p:nvSpPr>
        <p:spPr>
          <a:xfrm>
            <a:off x="30015411" y="21620364"/>
            <a:ext cx="6149414" cy="4232365"/>
          </a:xfrm>
          <a:prstGeom prst="rect">
            <a:avLst/>
          </a:prstGeom>
        </p:spPr>
        <p:txBody>
          <a:bodyPr vert="horz" lIns="91440" tIns="182880" rIns="91440" bIns="45720" numCol="1" rtlCol="0">
            <a:normAutofit lnSpcReduction="10000"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100" dirty="0"/>
              <a:t>iOS</a:t>
            </a:r>
          </a:p>
          <a:p>
            <a:pPr lvl="1">
              <a:defRPr/>
            </a:pPr>
            <a:r>
              <a:rPr lang="en-US" sz="3700" dirty="0"/>
              <a:t>Swift - </a:t>
            </a:r>
            <a:r>
              <a:rPr lang="en-US" sz="3700" dirty="0" err="1"/>
              <a:t>Xcode</a:t>
            </a:r>
            <a:endParaRPr lang="en-US" sz="3700" dirty="0"/>
          </a:p>
          <a:p>
            <a:pPr lvl="1">
              <a:defRPr/>
            </a:pPr>
            <a:r>
              <a:rPr lang="en-US" sz="3700" dirty="0"/>
              <a:t>Map Kit</a:t>
            </a:r>
          </a:p>
          <a:p>
            <a:pPr>
              <a:defRPr/>
            </a:pPr>
            <a:r>
              <a:rPr lang="en-US" sz="4100" dirty="0"/>
              <a:t>Android</a:t>
            </a:r>
          </a:p>
          <a:p>
            <a:pPr lvl="1">
              <a:defRPr/>
            </a:pPr>
            <a:r>
              <a:rPr lang="en-US" sz="3700" dirty="0"/>
              <a:t>Java - Android Studio </a:t>
            </a:r>
          </a:p>
          <a:p>
            <a:pPr lvl="1">
              <a:defRPr/>
            </a:pPr>
            <a:r>
              <a:rPr lang="en-US" sz="3700" dirty="0"/>
              <a:t>Google Maps</a:t>
            </a:r>
          </a:p>
          <a:p>
            <a:pPr lvl="1">
              <a:defRPr/>
            </a:pPr>
            <a:endParaRPr lang="en-US" sz="3700" dirty="0"/>
          </a:p>
          <a:p>
            <a:pPr lvl="1">
              <a:defRPr/>
            </a:pPr>
            <a:endParaRPr lang="en-US" sz="3700" dirty="0"/>
          </a:p>
        </p:txBody>
      </p:sp>
      <p:sp>
        <p:nvSpPr>
          <p:cNvPr id="84" name="Content Placeholder 10">
            <a:extLst>
              <a:ext uri="{FF2B5EF4-FFF2-40B4-BE49-F238E27FC236}">
                <a16:creationId xmlns:a16="http://schemas.microsoft.com/office/drawing/2014/main" id="{EEEBD96D-49F4-2249-98EA-F0EE7BEEA024}"/>
              </a:ext>
            </a:extLst>
          </p:cNvPr>
          <p:cNvSpPr txBox="1">
            <a:spLocks/>
          </p:cNvSpPr>
          <p:nvPr/>
        </p:nvSpPr>
        <p:spPr>
          <a:xfrm>
            <a:off x="35814954" y="21653916"/>
            <a:ext cx="6652185" cy="3762566"/>
          </a:xfrm>
          <a:prstGeom prst="rect">
            <a:avLst/>
          </a:prstGeom>
        </p:spPr>
        <p:txBody>
          <a:bodyPr vert="horz" lIns="91440" tIns="182880" rIns="91440" bIns="45720" numCol="1" rtlCol="0">
            <a:normAutofit lnSpcReduction="10000"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100" dirty="0"/>
              <a:t>Web Development</a:t>
            </a:r>
          </a:p>
          <a:p>
            <a:pPr lvl="1">
              <a:defRPr/>
            </a:pPr>
            <a:r>
              <a:rPr lang="en-US" sz="3700" dirty="0"/>
              <a:t>PHP - Apache</a:t>
            </a:r>
          </a:p>
          <a:p>
            <a:pPr lvl="1">
              <a:defRPr/>
            </a:pPr>
            <a:r>
              <a:rPr lang="en-US" sz="3700" dirty="0"/>
              <a:t>Amazon Web Services</a:t>
            </a:r>
          </a:p>
          <a:p>
            <a:pPr>
              <a:defRPr/>
            </a:pPr>
            <a:r>
              <a:rPr lang="en-US" sz="4100" dirty="0"/>
              <a:t>Database</a:t>
            </a:r>
          </a:p>
          <a:p>
            <a:pPr lvl="1">
              <a:defRPr/>
            </a:pPr>
            <a:r>
              <a:rPr lang="en-US" sz="3700" dirty="0"/>
              <a:t>MySQL - Workbench</a:t>
            </a:r>
          </a:p>
          <a:p>
            <a:pPr lvl="1">
              <a:defRPr/>
            </a:pPr>
            <a:endParaRPr lang="en-US" sz="3700" dirty="0"/>
          </a:p>
          <a:p>
            <a:pPr lvl="1">
              <a:defRPr/>
            </a:pPr>
            <a:endParaRPr lang="en-US" sz="3700" dirty="0"/>
          </a:p>
        </p:txBody>
      </p:sp>
      <p:pic>
        <p:nvPicPr>
          <p:cNvPr id="44" name="Content Placeholder 43">
            <a:extLst>
              <a:ext uri="{FF2B5EF4-FFF2-40B4-BE49-F238E27FC236}">
                <a16:creationId xmlns:a16="http://schemas.microsoft.com/office/drawing/2014/main" id="{9CDF2C97-4566-744E-A25B-3953560602F2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8053" y="15864966"/>
            <a:ext cx="3801844" cy="3881146"/>
          </a:xfr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73386DC-8A5C-DB4B-B865-832C151F39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314" y="15882510"/>
            <a:ext cx="3865399" cy="3884468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EC119B0E-9A5E-3640-84E7-549ED7B80A81}"/>
              </a:ext>
            </a:extLst>
          </p:cNvPr>
          <p:cNvGrpSpPr/>
          <p:nvPr/>
        </p:nvGrpSpPr>
        <p:grpSpPr>
          <a:xfrm>
            <a:off x="30015411" y="25986790"/>
            <a:ext cx="12807951" cy="1306724"/>
            <a:chOff x="2129869" y="-2736173"/>
            <a:chExt cx="12807951" cy="1306724"/>
          </a:xfrm>
        </p:grpSpPr>
        <p:sp>
          <p:nvSpPr>
            <p:cNvPr id="92" name="Text Placeholder 120">
              <a:extLst>
                <a:ext uri="{FF2B5EF4-FFF2-40B4-BE49-F238E27FC236}">
                  <a16:creationId xmlns:a16="http://schemas.microsoft.com/office/drawing/2014/main" id="{3D69EF74-2A00-F542-9AEB-8F2D96810DF1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Future Direction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113AEF8-FD95-414E-9CD8-097E01F3373A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6E31DD17-01E6-AF47-95AF-3C73F352C76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253" y="17552472"/>
            <a:ext cx="3953073" cy="7031199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97BDE9D6-64DA-5445-8BAE-E839B72595A4}"/>
              </a:ext>
            </a:extLst>
          </p:cNvPr>
          <p:cNvSpPr/>
          <p:nvPr/>
        </p:nvSpPr>
        <p:spPr>
          <a:xfrm flipV="1">
            <a:off x="-1" y="32225630"/>
            <a:ext cx="43891201" cy="122459"/>
          </a:xfrm>
          <a:prstGeom prst="rect">
            <a:avLst/>
          </a:prstGeom>
          <a:solidFill>
            <a:srgbClr val="448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pic>
        <p:nvPicPr>
          <p:cNvPr id="65" name="Content Placeholder 64">
            <a:extLst>
              <a:ext uri="{FF2B5EF4-FFF2-40B4-BE49-F238E27FC236}">
                <a16:creationId xmlns:a16="http://schemas.microsoft.com/office/drawing/2014/main" id="{FB96218B-E997-AD4E-A10F-FC38848FD26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33" y="20965143"/>
            <a:ext cx="13104978" cy="10926079"/>
          </a:xfr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E51CD8F-48EF-F24B-A7EB-AADAC23F0729}"/>
              </a:ext>
            </a:extLst>
          </p:cNvPr>
          <p:cNvGrpSpPr/>
          <p:nvPr/>
        </p:nvGrpSpPr>
        <p:grpSpPr>
          <a:xfrm>
            <a:off x="15684224" y="5730011"/>
            <a:ext cx="12801600" cy="1280160"/>
            <a:chOff x="2136220" y="-2736173"/>
            <a:chExt cx="12801600" cy="1280160"/>
          </a:xfrm>
        </p:grpSpPr>
        <p:sp>
          <p:nvSpPr>
            <p:cNvPr id="109" name="Text Placeholder 120">
              <a:extLst>
                <a:ext uri="{FF2B5EF4-FFF2-40B4-BE49-F238E27FC236}">
                  <a16:creationId xmlns:a16="http://schemas.microsoft.com/office/drawing/2014/main" id="{A4497B9C-86B0-FA4A-96CC-A8DF06113214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Architecture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B85939-3904-0947-9B8A-5A44C0328509}"/>
                </a:ext>
              </a:extLst>
            </p:cNvPr>
            <p:cNvSpPr/>
            <p:nvPr/>
          </p:nvSpPr>
          <p:spPr>
            <a:xfrm flipV="1">
              <a:off x="2148923" y="-1584589"/>
              <a:ext cx="12788897" cy="128575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2394A2A0-49FC-CF47-A172-AC1B1AD9CEA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8113" y="15882510"/>
            <a:ext cx="3881146" cy="3881146"/>
          </a:xfrm>
          <a:prstGeom prst="rect">
            <a:avLst/>
          </a:prstGeom>
        </p:spPr>
      </p:pic>
      <p:sp>
        <p:nvSpPr>
          <p:cNvPr id="112" name="Content Placeholder 14">
            <a:extLst>
              <a:ext uri="{FF2B5EF4-FFF2-40B4-BE49-F238E27FC236}">
                <a16:creationId xmlns:a16="http://schemas.microsoft.com/office/drawing/2014/main" id="{F46E39C1-A899-8249-9CC4-7537F23676AD}"/>
              </a:ext>
            </a:extLst>
          </p:cNvPr>
          <p:cNvSpPr txBox="1">
            <a:spLocks/>
          </p:cNvSpPr>
          <p:nvPr/>
        </p:nvSpPr>
        <p:spPr>
          <a:xfrm>
            <a:off x="30048175" y="27336396"/>
            <a:ext cx="12775187" cy="4421204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100" dirty="0"/>
              <a:t>A user</a:t>
            </a:r>
          </a:p>
        </p:txBody>
      </p:sp>
    </p:spTree>
    <p:extLst>
      <p:ext uri="{BB962C8B-B14F-4D97-AF65-F5344CB8AC3E}">
        <p14:creationId xmlns:p14="http://schemas.microsoft.com/office/powerpoint/2010/main" val="931198942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 Poster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6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6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A3AC1795-03CA-4218-8E9C-394F2C72EB71}" vid="{9E91E023-53D0-48CE-AFD1-CE3DA49243D0}"/>
    </a:ext>
  </a:extLst>
</a:theme>
</file>

<file path=ppt/theme/theme2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9B7E175-EA31-4EB5-9BCC-A945A81036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TS104001343</Template>
  <TotalTime>0</TotalTime>
  <Words>174</Words>
  <Application>Microsoft Macintosh PowerPoint</Application>
  <PresentationFormat>Custom</PresentationFormat>
  <Paragraphs>28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Science Poster</vt:lpstr>
      <vt:lpstr>D.Eco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2018-03-21T21:23:52Z</cp:lastPrinted>
  <dcterms:created xsi:type="dcterms:W3CDTF">2014-04-30T15:20:06Z</dcterms:created>
  <dcterms:modified xsi:type="dcterms:W3CDTF">2018-03-23T14:04:58Z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TC040013439991</vt:lpwstr>
  </property>
</Properties>
</file>